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BF2DE4-B23A-4282-9312-C5BB52E41B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신규 프로젝트 발표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2DF160-47C7-45A1-BA97-844639EDD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550" y="2462020"/>
            <a:ext cx="5383873" cy="86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6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9691E4-A0E6-4377-9B14-0549ADE0A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주 전에 하제인의 게임 발표를 했었다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B6BA70-1E34-43FC-A498-6A64D932D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풍선 타워 디펜스 시리즈</a:t>
            </a:r>
            <a:endParaRPr lang="en-US" altLang="ko-KR" dirty="0"/>
          </a:p>
          <a:p>
            <a:r>
              <a:rPr lang="en-US" altLang="ko-KR" dirty="0"/>
              <a:t>10</a:t>
            </a:r>
            <a:r>
              <a:rPr lang="ko-KR" altLang="en-US" dirty="0"/>
              <a:t>년 가까이 즐겨왔던 시리즈였다</a:t>
            </a:r>
            <a:endParaRPr lang="en-US" altLang="ko-KR" dirty="0"/>
          </a:p>
          <a:p>
            <a:r>
              <a:rPr lang="ko-KR" altLang="en-US" dirty="0"/>
              <a:t>재미있게 했었다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디펜스 게임을 만들어 보자</a:t>
            </a:r>
            <a:endParaRPr lang="en-US" altLang="ko-KR" dirty="0"/>
          </a:p>
          <a:p>
            <a:r>
              <a:rPr lang="ko-KR" altLang="en-US" dirty="0"/>
              <a:t>만들기 만만해 보이기도 하고</a:t>
            </a:r>
            <a:r>
              <a:rPr lang="en-US" altLang="ko-KR" dirty="0"/>
              <a:t>(?)</a:t>
            </a:r>
            <a:endParaRPr lang="ko-KR" altLang="en-US" dirty="0"/>
          </a:p>
        </p:txBody>
      </p:sp>
      <p:pic>
        <p:nvPicPr>
          <p:cNvPr id="4" name="Picture 2" descr="BTD6MAIN">
            <a:extLst>
              <a:ext uri="{FF2B5EF4-FFF2-40B4-BE49-F238E27FC236}">
                <a16:creationId xmlns:a16="http://schemas.microsoft.com/office/drawing/2014/main" id="{EB745046-1ED5-4259-A55F-A4AC0E9C9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111" y="3129094"/>
            <a:ext cx="5819307" cy="327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3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9B456-A6C0-43A1-A7CE-7CA58FF98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디펜스 게임을 만들고 </a:t>
            </a:r>
            <a:r>
              <a:rPr lang="ko-KR" altLang="en-US" dirty="0" err="1"/>
              <a:t>싶어졌다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CA5833-17F9-40DE-9113-BEB49905F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게임 진행 자체가 정형화되어 있다</a:t>
            </a:r>
            <a:endParaRPr lang="en-US" altLang="ko-KR" dirty="0"/>
          </a:p>
          <a:p>
            <a:r>
              <a:rPr lang="ko-KR" altLang="en-US" dirty="0"/>
              <a:t>차별화 가능한 요소가 별로 없다고 느낌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그러고 보니 </a:t>
            </a:r>
            <a:r>
              <a:rPr lang="en-US" altLang="ko-KR" dirty="0"/>
              <a:t>3</a:t>
            </a:r>
            <a:r>
              <a:rPr lang="ko-KR" altLang="en-US" dirty="0"/>
              <a:t>차원의 게임은 없었던 것 같다</a:t>
            </a:r>
            <a:endParaRPr lang="en-US" altLang="ko-KR" dirty="0"/>
          </a:p>
          <a:p>
            <a:r>
              <a:rPr lang="en-US" altLang="ko-KR" dirty="0"/>
              <a:t>z</a:t>
            </a:r>
            <a:r>
              <a:rPr lang="ko-KR" altLang="en-US" dirty="0"/>
              <a:t>축까지 포함된 디펜스 게임을 만들어 보자</a:t>
            </a:r>
          </a:p>
        </p:txBody>
      </p:sp>
    </p:spTree>
    <p:extLst>
      <p:ext uri="{BB962C8B-B14F-4D97-AF65-F5344CB8AC3E}">
        <p14:creationId xmlns:p14="http://schemas.microsoft.com/office/powerpoint/2010/main" val="1212477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9CE46-BFC0-4230-9D89-60C3A95C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지금까지 생각한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5F7DEC-500F-4BEC-8CA9-BDA1D794E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/>
          <a:lstStyle/>
          <a:p>
            <a:r>
              <a:rPr lang="ko-KR" altLang="en-US" dirty="0"/>
              <a:t>블록 단위의 </a:t>
            </a:r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게임판</a:t>
            </a:r>
            <a:endParaRPr lang="en-US" altLang="ko-KR" dirty="0"/>
          </a:p>
          <a:p>
            <a:r>
              <a:rPr lang="ko-KR" altLang="en-US" dirty="0"/>
              <a:t>적 또한 </a:t>
            </a:r>
            <a:r>
              <a:rPr lang="en-US" altLang="ko-KR" dirty="0"/>
              <a:t>3</a:t>
            </a:r>
            <a:r>
              <a:rPr lang="ko-KR" altLang="en-US" dirty="0"/>
              <a:t>차원 공간 상의 이동 경로를 따라간다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타워를 쌓을 수 있다 </a:t>
            </a:r>
            <a:r>
              <a:rPr lang="en-US" altLang="ko-KR" dirty="0"/>
              <a:t>(</a:t>
            </a:r>
            <a:r>
              <a:rPr lang="ko-KR" altLang="en-US" dirty="0"/>
              <a:t>기존 타워의 위에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위에 있는 타워는 아래 있는 타워의 기능을 받는다</a:t>
            </a:r>
            <a:endParaRPr lang="en-US" altLang="ko-KR" dirty="0"/>
          </a:p>
          <a:p>
            <a:r>
              <a:rPr lang="ko-KR" altLang="en-US" dirty="0"/>
              <a:t>아래 있는 타워는 비활성화 </a:t>
            </a:r>
            <a:r>
              <a:rPr lang="en-US" altLang="ko-KR" dirty="0"/>
              <a:t>(</a:t>
            </a:r>
            <a:r>
              <a:rPr lang="ko-KR" altLang="en-US" dirty="0"/>
              <a:t>효과가 위로 전달됨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타워의 공격 범위는 기본적으로는 구 모양이 될 것</a:t>
            </a:r>
            <a:endParaRPr lang="en-US" altLang="ko-KR" dirty="0"/>
          </a:p>
          <a:p>
            <a:r>
              <a:rPr lang="ko-KR" altLang="en-US" dirty="0"/>
              <a:t>원 모양</a:t>
            </a:r>
            <a:r>
              <a:rPr lang="en-US" altLang="ko-KR" dirty="0"/>
              <a:t>(2</a:t>
            </a:r>
            <a:r>
              <a:rPr lang="ko-KR" altLang="en-US" dirty="0"/>
              <a:t>차원</a:t>
            </a:r>
            <a:r>
              <a:rPr lang="en-US" altLang="ko-KR" dirty="0"/>
              <a:t>) </a:t>
            </a:r>
            <a:r>
              <a:rPr lang="ko-KR" altLang="en-US" dirty="0"/>
              <a:t>범위를 갖는 타워도 있을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34103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8B1E0D-3B29-423A-9E2B-9A74DE9B5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Unity</a:t>
            </a:r>
            <a:r>
              <a:rPr lang="ko-KR" altLang="en-US" dirty="0"/>
              <a:t>로 아주 조금 진행했다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87DDC-D9AC-4216-B4AE-00CECCC52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직접 보여드리겠습니다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97439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B48EE3-237F-4060-AB54-1AA7E693B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걸림돌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0322D9-8C5F-496E-816A-280D80FAE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제가 </a:t>
            </a:r>
            <a:r>
              <a:rPr lang="en-US" altLang="ko-KR" dirty="0"/>
              <a:t>Unity</a:t>
            </a:r>
            <a:r>
              <a:rPr lang="ko-KR" altLang="en-US" dirty="0"/>
              <a:t>를 잘 쓰지 못해요</a:t>
            </a:r>
            <a:endParaRPr lang="en-US" altLang="ko-KR" dirty="0"/>
          </a:p>
          <a:p>
            <a:r>
              <a:rPr lang="ko-KR" altLang="en-US" dirty="0"/>
              <a:t>제가 </a:t>
            </a:r>
            <a:r>
              <a:rPr lang="en-US" altLang="ko-KR" dirty="0"/>
              <a:t>Git</a:t>
            </a:r>
            <a:r>
              <a:rPr lang="ko-KR" altLang="en-US" dirty="0"/>
              <a:t>도 잘 쓰지 못해요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OS</a:t>
            </a:r>
            <a:r>
              <a:rPr lang="ko-KR" altLang="en-US" dirty="0"/>
              <a:t> 해야 돼요</a:t>
            </a:r>
            <a:endParaRPr lang="en-US" altLang="ko-KR" dirty="0"/>
          </a:p>
          <a:p>
            <a:r>
              <a:rPr lang="en-US" altLang="ko-KR" dirty="0"/>
              <a:t>NC AI </a:t>
            </a:r>
            <a:r>
              <a:rPr lang="ko-KR" altLang="en-US" dirty="0"/>
              <a:t>해야 돼요</a:t>
            </a:r>
          </a:p>
        </p:txBody>
      </p:sp>
      <p:pic>
        <p:nvPicPr>
          <p:cNvPr id="1026" name="Picture 2" descr="청보 핀토스 - 나무위키">
            <a:extLst>
              <a:ext uri="{FF2B5EF4-FFF2-40B4-BE49-F238E27FC236}">
                <a16:creationId xmlns:a16="http://schemas.microsoft.com/office/drawing/2014/main" id="{E19DF3D7-DAEA-4E50-ADE4-797562195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120" y="3307666"/>
            <a:ext cx="2725407" cy="264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엔씨 다이노스(NC DONOS) 엠블럼 AI 파일(일러스트레이터)">
            <a:extLst>
              <a:ext uri="{FF2B5EF4-FFF2-40B4-BE49-F238E27FC236}">
                <a16:creationId xmlns:a16="http://schemas.microsoft.com/office/drawing/2014/main" id="{888F5B98-94EF-47C9-B2DD-9E5C53374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332" y="3307666"/>
            <a:ext cx="3731971" cy="264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1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5D9718-D836-48F2-B6A5-B4693C218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그래서 이름이 </a:t>
            </a:r>
            <a:r>
              <a:rPr lang="ko-KR" altLang="en-US" dirty="0" err="1"/>
              <a:t>뭔가요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CF95CF-7F4D-48D9-AD76-534E16DC6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4830" y="2838009"/>
            <a:ext cx="7185011" cy="2166744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Tower </a:t>
            </a:r>
            <a:r>
              <a:rPr lang="en-US" altLang="ko-KR" sz="3200" dirty="0" err="1"/>
              <a:t>Tower</a:t>
            </a:r>
            <a:r>
              <a:rPr lang="en-US" altLang="ko-KR" sz="3200" dirty="0"/>
              <a:t> Defense (TTD)</a:t>
            </a:r>
          </a:p>
          <a:p>
            <a:r>
              <a:rPr lang="en-US" altLang="ko-KR" sz="3200" dirty="0"/>
              <a:t>#</a:t>
            </a:r>
            <a:r>
              <a:rPr lang="en-US" altLang="ko-KR" sz="3200" dirty="0" err="1"/>
              <a:t>project_ttd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40643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EEB05F-7391-412F-9A2A-21BAA46EC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사람을 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7F6A88-2643-4ECC-8149-7CFF11A3B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기획</a:t>
            </a:r>
            <a:endParaRPr lang="en-US" altLang="ko-KR" dirty="0"/>
          </a:p>
          <a:p>
            <a:r>
              <a:rPr lang="ko-KR" altLang="en-US" dirty="0"/>
              <a:t>프로그래밍</a:t>
            </a:r>
            <a:endParaRPr lang="en-US" altLang="ko-KR" dirty="0"/>
          </a:p>
          <a:p>
            <a:r>
              <a:rPr lang="ko-KR" altLang="en-US" dirty="0"/>
              <a:t>아트</a:t>
            </a:r>
            <a:endParaRPr lang="en-US" altLang="ko-KR" dirty="0"/>
          </a:p>
          <a:p>
            <a:r>
              <a:rPr lang="en-US" altLang="ko-KR" dirty="0"/>
              <a:t>3D </a:t>
            </a:r>
            <a:r>
              <a:rPr lang="ko-KR" altLang="en-US" dirty="0"/>
              <a:t>모델링</a:t>
            </a:r>
            <a:endParaRPr lang="en-US" altLang="ko-KR" dirty="0"/>
          </a:p>
          <a:p>
            <a:r>
              <a:rPr lang="ko-KR" altLang="en-US" dirty="0"/>
              <a:t>구경꾼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제가 바쁘거나 나태해서 진행을 잘 못하더라도 봐주세요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48856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B4AFD6F-E0F4-42A9-BE09-1653F1279D40}"/>
              </a:ext>
            </a:extLst>
          </p:cNvPr>
          <p:cNvSpPr/>
          <p:nvPr/>
        </p:nvSpPr>
        <p:spPr>
          <a:xfrm>
            <a:off x="0" y="1853248"/>
            <a:ext cx="12192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4E1C530-BC48-43A7-B2D8-B8A543F81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A431253-B363-46C9-A249-F4C31FF1A74E}"/>
              </a:ext>
            </a:extLst>
          </p:cNvPr>
          <p:cNvGrpSpPr/>
          <p:nvPr/>
        </p:nvGrpSpPr>
        <p:grpSpPr>
          <a:xfrm>
            <a:off x="444775" y="1853248"/>
            <a:ext cx="10668000" cy="3429000"/>
            <a:chOff x="394188" y="1853248"/>
            <a:chExt cx="10668000" cy="3429000"/>
          </a:xfrm>
        </p:grpSpPr>
        <p:pic>
          <p:nvPicPr>
            <p:cNvPr id="2056" name="Picture 8" descr="조용한 인기(?) 제리감사 짤ㅋㅋ 연관영상, 원본 만화 등 찾아봤어요 (gif 데이터주의)">
              <a:extLst>
                <a:ext uri="{FF2B5EF4-FFF2-40B4-BE49-F238E27FC236}">
                  <a16:creationId xmlns:a16="http://schemas.microsoft.com/office/drawing/2014/main" id="{01C5FEB1-C941-42A3-949E-2A8A2961DF25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0188" y="1853248"/>
              <a:ext cx="4572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 descr="톰과 제리 감사인사 짤">
              <a:extLst>
                <a:ext uri="{FF2B5EF4-FFF2-40B4-BE49-F238E27FC236}">
                  <a16:creationId xmlns:a16="http://schemas.microsoft.com/office/drawing/2014/main" id="{D49DCF82-156D-4130-8EEF-6FBA3D290068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88" y="1853248"/>
              <a:ext cx="6096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16447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49</TotalTime>
  <Words>179</Words>
  <Application>Microsoft Office PowerPoint</Application>
  <PresentationFormat>와이드스크린</PresentationFormat>
  <Paragraphs>44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Century Gothic</vt:lpstr>
      <vt:lpstr>Wingdings 3</vt:lpstr>
      <vt:lpstr>이온</vt:lpstr>
      <vt:lpstr>신규 프로젝트 발표</vt:lpstr>
      <vt:lpstr>3주 전에 하제인의 게임 발표를 했었다</vt:lpstr>
      <vt:lpstr>디펜스 게임을 만들고 싶어졌다</vt:lpstr>
      <vt:lpstr>지금까지 생각한 컨셉</vt:lpstr>
      <vt:lpstr>Unity로 아주 조금 진행했다</vt:lpstr>
      <vt:lpstr>걸림돌</vt:lpstr>
      <vt:lpstr>그래서 이름이 뭔가요</vt:lpstr>
      <vt:lpstr>사람을 구합니다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신규 프로젝트 발표</dc:title>
  <dc:creator>박성지</dc:creator>
  <cp:lastModifiedBy>박성지</cp:lastModifiedBy>
  <cp:revision>8</cp:revision>
  <dcterms:created xsi:type="dcterms:W3CDTF">2021-09-14T07:32:42Z</dcterms:created>
  <dcterms:modified xsi:type="dcterms:W3CDTF">2021-09-27T14:32:11Z</dcterms:modified>
</cp:coreProperties>
</file>

<file path=docProps/thumbnail.jpeg>
</file>